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77CFD30-93EC-4BBE-AEC6-7776AA5E20D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initial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5C9693F-EB7D-4DFC-842B-37BA1C9881E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5/15/2022 1:01:57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BDA5AAC5-3E57-4FC6-B95F-2534F43C15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23" y="0"/>
            <a:ext cx="9643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EE5362C7-72EB-44E0-96D8-766ADCF6F1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2333625"/>
            <a:ext cx="26860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F1D7605C-4D77-47F0-93CA-B9DF35561D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09" y="0"/>
            <a:ext cx="2008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CE5AEAB0-AB65-4E4E-967F-C8CC1FD523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29" y="0"/>
            <a:ext cx="562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9409FB69-64CA-480F-92A1-B528CF0F50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786062"/>
            <a:ext cx="571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E566711A-6CD4-4112-9A4D-4B64400847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247900"/>
            <a:ext cx="3924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D356A434-7DBB-4165-B506-66D7CFF81D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E35017C2-D165-4056-AEE7-47F37CAAE6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43" y="0"/>
            <a:ext cx="52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2BA02D4A-7C55-4557-BF61-5231ACB307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2" y="1695450"/>
            <a:ext cx="13620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BB3BBA5C-40F9-4360-A7ED-95DAA3599D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75"/>
            <a:ext cx="12192000" cy="66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16ECD3DE-C42D-4E7D-B6C6-90D5F999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48" y="0"/>
            <a:ext cx="588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03A30219-33F1-474A-A2B1-75A6E7D060C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73" y="0"/>
            <a:ext cx="137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3EBDED26-0600-4B4A-BD3B-738218E5DD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6" y="0"/>
            <a:ext cx="10550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2A036382-415C-4A6A-9E16-A051F77453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99" y="0"/>
            <a:ext cx="367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6064E18E-D4E0-41F4-A11F-910CB8D589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61" y="0"/>
            <a:ext cx="6022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52158E27-9536-4E22-8746-C751A47BB4C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541"/>
            <a:ext cx="12192000" cy="11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2B8F4CD0-A853-4CE2-B975-096130A01D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2881312"/>
            <a:ext cx="17716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76A1D974-33AC-4656-809C-44F8830CF70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47A9B434-C754-44A3-827D-9B43B34BFFD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647825"/>
            <a:ext cx="9620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7991D4FD-21DA-46AC-8392-2F6C2911D94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2757487"/>
            <a:ext cx="4591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897E2DCE-0614-4B54-B289-A079D87AE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2" y="1652587"/>
            <a:ext cx="62388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83BCAE14-309D-4EB3-829E-0E82254422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D61EA3CB-E8AA-4177-96FC-12B484FF7F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7B3C94C8-21A0-435C-882A-34EDC18A5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A349C152-5BD7-49C0-A767-5BA608897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94DB83B5-B559-4090-8C5C-613F5B5BE6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C1409113-1189-4845-94C7-9920F25761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763"/>
            <a:ext cx="12192000" cy="62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2022-05-15T08:02:06Z</dcterms:created>
  <dcterms:modified xsi:type="dcterms:W3CDTF">2022-05-15T08:02:06Z</dcterms:modified>
</cp:coreProperties>
</file>